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64" r:id="rId4"/>
    <p:sldId id="271" r:id="rId5"/>
    <p:sldId id="272" r:id="rId6"/>
    <p:sldId id="276" r:id="rId7"/>
    <p:sldId id="273" r:id="rId8"/>
    <p:sldId id="269" r:id="rId9"/>
    <p:sldId id="274" r:id="rId10"/>
    <p:sldId id="275" r:id="rId11"/>
    <p:sldId id="270" r:id="rId12"/>
    <p:sldId id="277" r:id="rId13"/>
    <p:sldId id="278" r:id="rId14"/>
    <p:sldId id="279" r:id="rId15"/>
    <p:sldId id="280" r:id="rId16"/>
    <p:sldId id="283" r:id="rId17"/>
    <p:sldId id="284" r:id="rId18"/>
    <p:sldId id="281" r:id="rId19"/>
    <p:sldId id="285" r:id="rId20"/>
    <p:sldId id="282" r:id="rId21"/>
    <p:sldId id="286" r:id="rId22"/>
    <p:sldId id="287" r:id="rId23"/>
    <p:sldId id="289" r:id="rId24"/>
    <p:sldId id="288" r:id="rId25"/>
    <p:sldId id="293" r:id="rId26"/>
    <p:sldId id="291" r:id="rId27"/>
    <p:sldId id="292" r:id="rId28"/>
    <p:sldId id="295" r:id="rId29"/>
    <p:sldId id="296" r:id="rId30"/>
    <p:sldId id="294" r:id="rId31"/>
    <p:sldId id="297" r:id="rId32"/>
    <p:sldId id="290" r:id="rId33"/>
    <p:sldId id="298" r:id="rId34"/>
    <p:sldId id="29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20E75E-CE84-4F64-BBBB-F86B6E4F3DD1}" type="datetimeFigureOut">
              <a:rPr lang="en-US"/>
              <a:pPr/>
              <a:t>2/6/2013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924189-6305-455F-AD07-7E473BF54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71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5025" y="677863"/>
            <a:ext cx="1292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>
            <a:lvl1pPr marL="0" indent="0">
              <a:defRPr sz="3600" b="1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subTitle" idx="1"/>
          </p:nvPr>
        </p:nvSpPr>
        <p:spPr>
          <a:xfrm>
            <a:off x="714375" y="3543300"/>
            <a:ext cx="7715250" cy="1597025"/>
          </a:xfrm>
        </p:spPr>
        <p:txBody>
          <a:bodyPr/>
          <a:lstStyle>
            <a:lvl1pPr marL="0" indent="0">
              <a:buFont typeface="Arial" charset="0"/>
              <a:buNone/>
              <a:defRPr sz="16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845620-EE47-4BED-AF4F-7E01B4D9C853}" type="datetimeFigureOut">
              <a:rPr lang="en-US"/>
              <a:pPr/>
              <a:t>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749241-E597-4DB9-BA63-5E634FFBB8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ADB29A-36A0-4C5D-B9DB-F4080052032E}" type="datetimeFigureOut">
              <a:rPr lang="en-US"/>
              <a:pPr/>
              <a:t>2/6/2013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7C791-E8A8-4913-84B4-8A9BE9CEA3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glin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campaign theme stack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3525" y="2374900"/>
            <a:ext cx="60547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1B8459-EC75-4C38-BD88-CEEB173E8DD0}" type="datetimeFigureOut">
              <a:rPr lang="en-US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CBEF54-DE81-431F-A8A3-491CC8FA2E96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" y="236538"/>
            <a:ext cx="7807325" cy="484187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16FD-C572-4671-9FBC-A965CAD65567}" type="datetimeFigureOut">
              <a:rPr lang="en-US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75B8A-AC40-44AA-998A-7D67178DA5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1"/>
            <a:ext cx="7239000" cy="3047999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8" y="304799"/>
            <a:ext cx="7586662" cy="415925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20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93AF5E-294A-4F92-9BAC-B6070522C11C}" type="datetimeFigureOut">
              <a:rPr lang="en-US"/>
              <a:pPr/>
              <a:t>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657F48-65E4-4BE4-9A06-9C4BA2E5BB9C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nd Slid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1"/>
            <a:ext cx="7239000" cy="3047999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8" y="304799"/>
            <a:ext cx="7586662" cy="415925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20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85E9B6-BD19-4478-A1EF-8202C17C9DAC}" type="datetimeFigureOut">
              <a:rPr lang="en-US"/>
              <a:pPr/>
              <a:t>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F617-14A5-4F7C-869E-8CD27A23ADC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End Slid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1"/>
            <a:ext cx="7239000" cy="3047999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8" y="304799"/>
            <a:ext cx="7586662" cy="415925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20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0E85F5-AC06-4C52-9A33-AB92CC96A974}" type="datetimeFigureOut">
              <a:rPr lang="en-US"/>
              <a:pPr/>
              <a:t>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D13687-BB86-4812-9CAC-B8055DED1B2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D7A0D7-38CF-4461-B457-48980ABA6264}" type="datetimeFigureOut">
              <a:rPr lang="en-US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CCF4-49FF-4AEA-9D1A-854D5A75D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04799"/>
            <a:ext cx="7891462" cy="415925"/>
          </a:xfrm>
          <a:noFill/>
          <a:ln>
            <a:noFill/>
          </a:ln>
          <a:extLst/>
        </p:spPr>
        <p:txBody>
          <a:bodyPr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27AD1-9CEB-4831-85BF-0D3CE73341AB}" type="datetimeFigureOut">
              <a:rPr lang="en-US"/>
              <a:pPr/>
              <a:t>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2CC0F-DFFE-485B-9D55-96280D86E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04799"/>
            <a:ext cx="7739062" cy="415925"/>
          </a:xfrm>
          <a:noFill/>
          <a:ln>
            <a:noFill/>
          </a:ln>
          <a:extLst/>
        </p:spPr>
        <p:txBody>
          <a:bodyPr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133F89-D0DF-4B82-BAEF-7E35A1039196}" type="datetimeFigureOut">
              <a:rPr lang="en-US"/>
              <a:pPr/>
              <a:t>2/6/2013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FAF8D-6C0F-4697-A1D3-3A2B94204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" y="211668"/>
            <a:ext cx="7807325" cy="509058"/>
          </a:xfrm>
          <a:noFill/>
          <a:ln>
            <a:noFill/>
          </a:ln>
          <a:extLst/>
        </p:spPr>
        <p:txBody>
          <a:bodyPr/>
          <a:lstStyle>
            <a:lvl1pPr>
              <a:defRPr lang="en-US"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E90FD-388A-4FAD-BE58-A13692E9809D}" type="datetimeFigureOut">
              <a:rPr lang="en-US"/>
              <a:pPr/>
              <a:t>2/6/2013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2D76C-ACEC-4CAE-8A18-EE2FDA36E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46063" y="236538"/>
            <a:ext cx="78232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3900" y="1728788"/>
            <a:ext cx="7696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13976CF4-515D-4020-9E55-87DB320D703B}" type="datetimeFigureOut">
              <a:rPr lang="en-US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20EB289-7853-4068-8B98-6D6CF4BE03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pitchFamily="-32" charset="0"/>
              <a:cs typeface="Arial" pitchFamily="-32" charset="0"/>
            </a:endParaRPr>
          </a:p>
        </p:txBody>
      </p:sp>
      <p:pic>
        <p:nvPicPr>
          <p:cNvPr id="3080" name="Picture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3" r:id="rId2"/>
    <p:sldLayoutId id="2147483760" r:id="rId3"/>
    <p:sldLayoutId id="2147483761" r:id="rId4"/>
    <p:sldLayoutId id="2147483762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63" r:id="rId11"/>
  </p:sldLayoutIdLst>
  <p:transition>
    <p:fade/>
  </p:transition>
  <p:txStyles>
    <p:title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 kern="1200">
          <a:solidFill>
            <a:schemeClr val="bg1"/>
          </a:solidFill>
          <a:latin typeface="+mj-lt"/>
          <a:ea typeface="+mj-ea"/>
          <a:cs typeface="+mj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5pPr>
      <a:lvl6pPr marL="8001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6pPr>
      <a:lvl7pPr marL="12573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7pPr>
      <a:lvl8pPr marL="17145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8pPr>
      <a:lvl9pPr marL="21717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–"/>
        <a:defRPr sz="20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•"/>
        <a:defRPr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–"/>
        <a:defRPr sz="16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»"/>
        <a:defRPr sz="16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Is Their Life: Reptiles!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3" name="Picture 5" descr="Aletschgletscher-Eggisho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36915"/>
            <a:ext cx="7620000" cy="4803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620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915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73629" y="1426029"/>
            <a:ext cx="6567488" cy="4926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804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37" y="1270535"/>
            <a:ext cx="5987095" cy="5266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256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4" name="Picture 6" descr="Large_Scaled_Forest_Lizard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15143"/>
            <a:ext cx="6934200" cy="48910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20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507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3" name="Picture 6" descr="Kaulquappen_Tadpole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13114"/>
            <a:ext cx="6629400" cy="46370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808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3" name="Picture 5" descr="fr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45771"/>
            <a:ext cx="6629400" cy="4672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92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142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16827" y="1719942"/>
            <a:ext cx="4321629" cy="32412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505200"/>
            <a:ext cx="3702300" cy="247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999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3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3" name="Picture 5" descr="Corn_Snake_eg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799" y="1356393"/>
            <a:ext cx="62896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041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4" name="Picture 11" descr="Baby_mushrooms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" y="4414804"/>
            <a:ext cx="2743200" cy="179546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ush_Cockroa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76800" y="1749391"/>
            <a:ext cx="2917825" cy="218916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RatStand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81400" y="4186204"/>
            <a:ext cx="2178050" cy="218598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Chestnut-backed_chickade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1596991"/>
            <a:ext cx="3276600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00" y="4262485"/>
            <a:ext cx="2785939" cy="2109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008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64381"/>
            <a:ext cx="7545388" cy="502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518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02883"/>
            <a:ext cx="6604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610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17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8" y="1384434"/>
            <a:ext cx="6858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18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34" y="2110582"/>
            <a:ext cx="47752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867" y="1600201"/>
            <a:ext cx="2773363" cy="4602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27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6" y="1362604"/>
            <a:ext cx="6747933" cy="487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96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3" name="Picture 5" descr="Blue_tongued_skink_NSW_Austra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90133"/>
            <a:ext cx="640080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6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 smtClean="0"/>
              <a:t>This Is Their Life: Reptiles!</a:t>
            </a:r>
            <a:endParaRPr dirty="0"/>
          </a:p>
        </p:txBody>
      </p:sp>
      <p:pic>
        <p:nvPicPr>
          <p:cNvPr id="4" name="Picture 13" descr="799px-Anguis_fragilis_(curled_up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" y="1415143"/>
            <a:ext cx="3035300" cy="227488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hamnophis_sirtalis_sirtalis_Woos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19600" y="2840558"/>
            <a:ext cx="4038600" cy="336073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Red_milk_snak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7921" y="3962400"/>
            <a:ext cx="2928257" cy="223889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2228" y="1676399"/>
            <a:ext cx="20681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Snakes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15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97000"/>
            <a:ext cx="6667500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604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51" y="1487102"/>
            <a:ext cx="6408622" cy="48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378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0396" y="972152"/>
            <a:ext cx="7697492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All photos in the public domain except as follows:</a:t>
            </a:r>
          </a:p>
          <a:p>
            <a:endParaRPr lang="en-US" dirty="0"/>
          </a:p>
          <a:p>
            <a:r>
              <a:rPr lang="en-US" dirty="0" smtClean="0"/>
              <a:t>Used under a Creative Commons </a:t>
            </a:r>
            <a:r>
              <a:rPr lang="en-US" smtClean="0"/>
              <a:t>Attribution Share-Alike </a:t>
            </a:r>
            <a:r>
              <a:rPr lang="en-US" dirty="0" smtClean="0"/>
              <a:t>3.0 license: </a:t>
            </a:r>
          </a:p>
          <a:p>
            <a:r>
              <a:rPr lang="en-US" sz="1600" dirty="0"/>
              <a:t>“Tuatara” by </a:t>
            </a:r>
            <a:r>
              <a:rPr lang="en-US" sz="1600" dirty="0" err="1" smtClean="0"/>
              <a:t>KaresH</a:t>
            </a:r>
            <a:endParaRPr lang="en-US" sz="1600" dirty="0" smtClean="0"/>
          </a:p>
          <a:p>
            <a:r>
              <a:rPr lang="en-US" sz="1600" dirty="0" smtClean="0"/>
              <a:t>“</a:t>
            </a:r>
            <a:r>
              <a:rPr lang="en-US" sz="1600" dirty="0" err="1" smtClean="0"/>
              <a:t>Aletschgletscher-Eggishorn</a:t>
            </a:r>
            <a:r>
              <a:rPr lang="en-US" sz="1600" dirty="0" smtClean="0"/>
              <a:t>” (</a:t>
            </a:r>
            <a:r>
              <a:rPr lang="en-US" sz="1600" dirty="0" err="1" smtClean="0"/>
              <a:t>Aletsch</a:t>
            </a:r>
            <a:r>
              <a:rPr lang="en-US" sz="1600" dirty="0" smtClean="0"/>
              <a:t> glacier, Switzerland) by Tobias Alt</a:t>
            </a:r>
          </a:p>
          <a:p>
            <a:r>
              <a:rPr lang="en-US" sz="1600" dirty="0"/>
              <a:t>“</a:t>
            </a:r>
            <a:r>
              <a:rPr lang="en-US" sz="1600" dirty="0" err="1"/>
              <a:t>Paonroue</a:t>
            </a:r>
            <a:r>
              <a:rPr lang="en-US" sz="1600" dirty="0"/>
              <a:t>” (peacock) by </a:t>
            </a:r>
            <a:r>
              <a:rPr lang="en-US" sz="1600" dirty="0" err="1" smtClean="0"/>
              <a:t>Jebulon</a:t>
            </a:r>
            <a:endParaRPr lang="en-US" sz="1600" dirty="0"/>
          </a:p>
          <a:p>
            <a:r>
              <a:rPr lang="en-US" sz="1600" dirty="0" smtClean="0"/>
              <a:t>“</a:t>
            </a:r>
            <a:r>
              <a:rPr lang="en-US" sz="1600" dirty="0" err="1"/>
              <a:t>Polski</a:t>
            </a:r>
            <a:r>
              <a:rPr lang="en-US" sz="1600" dirty="0"/>
              <a:t> </a:t>
            </a:r>
            <a:r>
              <a:rPr lang="en-US" sz="1600" dirty="0" err="1"/>
              <a:t>owczarek</a:t>
            </a:r>
            <a:r>
              <a:rPr lang="en-US" sz="1600" dirty="0"/>
              <a:t> </a:t>
            </a:r>
            <a:r>
              <a:rPr lang="en-US" sz="1600" dirty="0" err="1" smtClean="0"/>
              <a:t>nizinny</a:t>
            </a:r>
            <a:r>
              <a:rPr lang="en-US" sz="1600" dirty="0" smtClean="0"/>
              <a:t>” (Polish lowland sheepdog) by </a:t>
            </a:r>
            <a:r>
              <a:rPr lang="en-US" sz="1600" dirty="0" err="1" smtClean="0"/>
              <a:t>Pleple</a:t>
            </a:r>
            <a:r>
              <a:rPr lang="en-US" sz="1600" dirty="0" smtClean="0"/>
              <a:t> 2000</a:t>
            </a:r>
          </a:p>
          <a:p>
            <a:r>
              <a:rPr lang="en-US" sz="1600" dirty="0"/>
              <a:t>“Large-scaled forest lizard” by </a:t>
            </a:r>
            <a:r>
              <a:rPr lang="en-US" sz="1600" dirty="0" err="1" smtClean="0"/>
              <a:t>Babujayan</a:t>
            </a:r>
            <a:endParaRPr lang="en-US" sz="1600" dirty="0" smtClean="0"/>
          </a:p>
          <a:p>
            <a:r>
              <a:rPr lang="en-US" sz="1600" dirty="0" smtClean="0"/>
              <a:t>“Corn snake eggs hatching” by LA Dawson</a:t>
            </a:r>
          </a:p>
          <a:p>
            <a:r>
              <a:rPr lang="en-US" sz="1600" dirty="0" smtClean="0"/>
              <a:t>“American alligator defensive” by </a:t>
            </a:r>
            <a:r>
              <a:rPr lang="en-US" sz="1600" dirty="0" err="1" smtClean="0"/>
              <a:t>lanaré</a:t>
            </a:r>
            <a:r>
              <a:rPr lang="en-US" sz="1600" dirty="0" smtClean="0"/>
              <a:t> </a:t>
            </a:r>
            <a:r>
              <a:rPr lang="en-US" sz="1600" dirty="0" err="1" smtClean="0"/>
              <a:t>Sevi</a:t>
            </a:r>
            <a:endParaRPr lang="en-US" sz="1600" dirty="0" smtClean="0"/>
          </a:p>
          <a:p>
            <a:r>
              <a:rPr lang="en-US" sz="1600" dirty="0"/>
              <a:t>“</a:t>
            </a:r>
            <a:r>
              <a:rPr lang="en-US" sz="1600" dirty="0" err="1"/>
              <a:t>Anolis</a:t>
            </a:r>
            <a:r>
              <a:rPr lang="en-US" sz="1600" dirty="0"/>
              <a:t> </a:t>
            </a:r>
            <a:r>
              <a:rPr lang="en-US" sz="1600" dirty="0" err="1"/>
              <a:t>sagrei</a:t>
            </a:r>
            <a:r>
              <a:rPr lang="en-US" sz="1600" dirty="0"/>
              <a:t> male </a:t>
            </a:r>
            <a:r>
              <a:rPr lang="en-US" sz="1600" dirty="0" smtClean="0"/>
              <a:t>dewlap” by </a:t>
            </a:r>
            <a:r>
              <a:rPr lang="en-US" sz="1600" dirty="0" err="1" smtClean="0"/>
              <a:t>lanaré</a:t>
            </a:r>
            <a:endParaRPr lang="en-US" sz="1600" dirty="0" smtClean="0"/>
          </a:p>
          <a:p>
            <a:endParaRPr lang="en-US" dirty="0"/>
          </a:p>
          <a:p>
            <a:r>
              <a:rPr lang="en-US" dirty="0" smtClean="0"/>
              <a:t>Used under a Creative Commons Attribution Share-Alike 2.0 license:</a:t>
            </a:r>
          </a:p>
          <a:p>
            <a:r>
              <a:rPr lang="en-US" sz="1600" dirty="0"/>
              <a:t>“Frill-necked lizard (</a:t>
            </a:r>
            <a:r>
              <a:rPr lang="en-US" sz="1600" dirty="0" err="1"/>
              <a:t>Chlamydosaurus</a:t>
            </a:r>
            <a:r>
              <a:rPr lang="en-US" sz="1600" dirty="0"/>
              <a:t> </a:t>
            </a:r>
            <a:r>
              <a:rPr lang="en-US" sz="1600" dirty="0" err="1"/>
              <a:t>kingii</a:t>
            </a:r>
            <a:r>
              <a:rPr lang="en-US" sz="1600" dirty="0"/>
              <a:t>) camouflaged within its </a:t>
            </a:r>
            <a:endParaRPr lang="en-US" sz="1600" dirty="0" smtClean="0"/>
          </a:p>
          <a:p>
            <a:r>
              <a:rPr lang="en-US" sz="1600" dirty="0" smtClean="0"/>
              <a:t>natural environment” by Happy Little Nomad</a:t>
            </a:r>
            <a:endParaRPr lang="en-US" sz="1600" dirty="0"/>
          </a:p>
          <a:p>
            <a:endParaRPr lang="en-US" dirty="0" smtClean="0"/>
          </a:p>
          <a:p>
            <a:r>
              <a:rPr lang="en-US" i="1" dirty="0" smtClean="0"/>
              <a:t>Thanks to all contributors, editors and proprietors of Wikimedia Commons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5812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4" name="Picture 10" descr="Jackson's_Chameleon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8457" y="2525486"/>
            <a:ext cx="4136571" cy="362403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800px-Iguana_iguana_dark_trun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45906" y="1730828"/>
            <a:ext cx="2895600" cy="203993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gama_mwanzae_Serengeti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334000" y="4046311"/>
            <a:ext cx="2919413" cy="218757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4704" y="1491342"/>
            <a:ext cx="2004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Lizards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61671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4" name="Picture 7" descr="800px-Green_turtle_swimming_in_Kona_May_2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1828801"/>
            <a:ext cx="3898792" cy="3238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800px-Giant_Tortoi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14" y="1905001"/>
            <a:ext cx="4038600" cy="31623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7762" y="5460908"/>
            <a:ext cx="5393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Turtles and Tortoises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4163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3" name="Picture 8" descr="HamatGader_000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3786" y="1709057"/>
            <a:ext cx="4038600" cy="318293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aiman_yacare_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8039" y="1957501"/>
            <a:ext cx="4038600" cy="268605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2441" y="5312228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Crocodilians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1639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6" name="Picture 6" descr="30-ish_male_tuata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514600"/>
            <a:ext cx="5029200" cy="3502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2194" y="1513114"/>
            <a:ext cx="2391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Tuataras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0811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109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/>
              <a:t>This Is Their Life: Reptiles!</a:t>
            </a:r>
            <a:endParaRPr dirty="0"/>
          </a:p>
        </p:txBody>
      </p:sp>
      <p:pic>
        <p:nvPicPr>
          <p:cNvPr id="3" name="Picture 9" descr="Caves_Gran_Cana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38943"/>
            <a:ext cx="7162800" cy="5064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332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PZ_Template(07)2003">
  <a:themeElements>
    <a:clrScheme name="Office Theme 3">
      <a:dk1>
        <a:srgbClr val="000000"/>
      </a:dk1>
      <a:lt1>
        <a:srgbClr val="FFFFFF"/>
      </a:lt1>
      <a:dk2>
        <a:srgbClr val="92C82A"/>
      </a:dk2>
      <a:lt2>
        <a:srgbClr val="4D4D4D"/>
      </a:lt2>
      <a:accent1>
        <a:srgbClr val="F99D31"/>
      </a:accent1>
      <a:accent2>
        <a:srgbClr val="00A0A5"/>
      </a:accent2>
      <a:accent3>
        <a:srgbClr val="FFFFFF"/>
      </a:accent3>
      <a:accent4>
        <a:srgbClr val="000000"/>
      </a:accent4>
      <a:accent5>
        <a:srgbClr val="FBCCAD"/>
      </a:accent5>
      <a:accent6>
        <a:srgbClr val="009195"/>
      </a:accent6>
      <a:hlink>
        <a:srgbClr val="92C83E"/>
      </a:hlink>
      <a:folHlink>
        <a:srgbClr val="00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949C"/>
        </a:dk2>
        <a:lt2>
          <a:srgbClr val="EEECE1"/>
        </a:lt2>
        <a:accent1>
          <a:srgbClr val="00949C"/>
        </a:accent1>
        <a:accent2>
          <a:srgbClr val="CE7106"/>
        </a:accent2>
        <a:accent3>
          <a:srgbClr val="FFFFFF"/>
        </a:accent3>
        <a:accent4>
          <a:srgbClr val="000000"/>
        </a:accent4>
        <a:accent5>
          <a:srgbClr val="AAC8CB"/>
        </a:accent5>
        <a:accent6>
          <a:srgbClr val="BA6605"/>
        </a:accent6>
        <a:hlink>
          <a:srgbClr val="00676C"/>
        </a:hlink>
        <a:folHlink>
          <a:srgbClr val="0083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92C82A"/>
        </a:dk2>
        <a:lt2>
          <a:srgbClr val="4D4D4D"/>
        </a:lt2>
        <a:accent1>
          <a:srgbClr val="F99D31"/>
        </a:accent1>
        <a:accent2>
          <a:srgbClr val="00A0A5"/>
        </a:accent2>
        <a:accent3>
          <a:srgbClr val="FFFFFF"/>
        </a:accent3>
        <a:accent4>
          <a:srgbClr val="000000"/>
        </a:accent4>
        <a:accent5>
          <a:srgbClr val="FBCCAD"/>
        </a:accent5>
        <a:accent6>
          <a:srgbClr val="009195"/>
        </a:accent6>
        <a:hlink>
          <a:srgbClr val="00676C"/>
        </a:hlink>
        <a:folHlink>
          <a:srgbClr val="ADD5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92C82A"/>
        </a:dk2>
        <a:lt2>
          <a:srgbClr val="4D4D4D"/>
        </a:lt2>
        <a:accent1>
          <a:srgbClr val="F99D31"/>
        </a:accent1>
        <a:accent2>
          <a:srgbClr val="00A0A5"/>
        </a:accent2>
        <a:accent3>
          <a:srgbClr val="FFFFFF"/>
        </a:accent3>
        <a:accent4>
          <a:srgbClr val="000000"/>
        </a:accent4>
        <a:accent5>
          <a:srgbClr val="FBCCAD"/>
        </a:accent5>
        <a:accent6>
          <a:srgbClr val="009195"/>
        </a:accent6>
        <a:hlink>
          <a:srgbClr val="92C83E"/>
        </a:hlink>
        <a:folHlink>
          <a:srgbClr val="0077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2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3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4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WPZ_Template(07)2003.pot</Template>
  <TotalTime>1030</TotalTime>
  <Words>303</Words>
  <Application>Microsoft Office PowerPoint</Application>
  <PresentationFormat>On-screen Show (4:3)</PresentationFormat>
  <Paragraphs>46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WPZ_Template(07)2003</vt:lpstr>
      <vt:lpstr>This Is Their Life: Reptiles!</vt:lpstr>
      <vt:lpstr>PowerPoint Presentation</vt:lpstr>
      <vt:lpstr>This Is Their Life: Reptiles!</vt:lpstr>
      <vt:lpstr>This Is Their Life: Reptiles!</vt:lpstr>
      <vt:lpstr>This Is Their Life: Reptiles!</vt:lpstr>
      <vt:lpstr>This Is Their Life: Reptiles!</vt:lpstr>
      <vt:lpstr>This Is Their Life: Reptiles!</vt:lpstr>
      <vt:lpstr>PowerPoint Presentation</vt:lpstr>
      <vt:lpstr>This Is Their Life: Reptiles!</vt:lpstr>
      <vt:lpstr>This Is Their Life: Reptiles!</vt:lpstr>
      <vt:lpstr>PowerPoint Presentation</vt:lpstr>
      <vt:lpstr>This Is Their Life: Reptiles!</vt:lpstr>
      <vt:lpstr>This Is Their Life: Reptiles!</vt:lpstr>
      <vt:lpstr>This Is Their Life: Reptiles!</vt:lpstr>
      <vt:lpstr>PowerPoint Presentation</vt:lpstr>
      <vt:lpstr>This Is Their Life: Reptiles!</vt:lpstr>
      <vt:lpstr>This Is Their Life: Reptiles!</vt:lpstr>
      <vt:lpstr>PowerPoint Presentation</vt:lpstr>
      <vt:lpstr>This Is Their Life: Reptiles!</vt:lpstr>
      <vt:lpstr>PowerPoint Presentation</vt:lpstr>
      <vt:lpstr>This Is Their Life: Reptiles!</vt:lpstr>
      <vt:lpstr>This Is Their Life: Reptiles!</vt:lpstr>
      <vt:lpstr>This Is Their Life: Reptiles!</vt:lpstr>
      <vt:lpstr>This Is Their Life: Reptiles!</vt:lpstr>
      <vt:lpstr>PowerPoint Presentation</vt:lpstr>
      <vt:lpstr>This Is Their Life: Reptiles!</vt:lpstr>
      <vt:lpstr>This Is Their Life: Reptiles!</vt:lpstr>
      <vt:lpstr>This Is Their Life: Reptiles!</vt:lpstr>
      <vt:lpstr>This Is Their Life: Reptiles!</vt:lpstr>
      <vt:lpstr>PowerPoint Presentation</vt:lpstr>
      <vt:lpstr>This Is Their Life: Reptiles!</vt:lpstr>
      <vt:lpstr>This Is Their Life: Reptiles!</vt:lpstr>
      <vt:lpstr>PowerPoint Presentation</vt:lpstr>
      <vt:lpstr>PowerPoint Presentation</vt:lpstr>
    </vt:vector>
  </TitlesOfParts>
  <Company>WPZ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Slides</dc:title>
  <dc:creator>Lori Veres</dc:creator>
  <cp:keywords>Woodland Park Zoo</cp:keywords>
  <cp:lastModifiedBy>Janel Kempf</cp:lastModifiedBy>
  <cp:revision>26</cp:revision>
  <dcterms:created xsi:type="dcterms:W3CDTF">2011-10-25T22:37:29Z</dcterms:created>
  <dcterms:modified xsi:type="dcterms:W3CDTF">2013-02-06T20:19:41Z</dcterms:modified>
</cp:coreProperties>
</file>